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A9D61F-EB19-5D8B-FD4F-E1D0D10D3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6E9157-F06E-385D-75B2-3D45EA5D1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E89C2C-A155-26EE-7D60-D8DD18E4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C79AFA-ADC3-0665-66C9-E9001E30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5CCBDC-101E-D2EF-9700-519D4C74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153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A6F11-FD45-5236-F782-DBE69364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5E448FC-D7CF-FE63-E4AC-CB49C709D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322B01-F21E-7226-8AE8-C33EB3FC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E5683-0CCD-EDA9-E7AC-1D080F54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FB6C5A-A9E9-FE52-592F-0D5B0A93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59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DF373C4-B51D-A65C-1879-22C824364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EB1B34-CCD1-3F2D-88E9-9DA03A992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4E4967-4B5E-D3BD-20C5-77E431A9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F5BBC4-50F4-576F-2374-17E38E0A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440316-9DA9-4010-70C9-A5F3B811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144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53F5F-E3F2-E77F-6912-8FF07404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E3BF77-D626-2C4F-02DD-1D19A1665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618586-0AA8-9872-3FFF-626C517D7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8A4818-B35C-2254-1E5A-4D8F8121C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F253C7-D7AD-5EF4-0604-FEFA0DE3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747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C5C4F-C6A4-07A7-3F07-719B55AE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CA8A60-D645-B80C-A120-E7D9DA3A8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A8FAA-8334-E23B-14D2-DE9684D4E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D9787D-2053-4B89-DDFE-C639BD06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7428FB-F27C-A523-B595-9714DC6B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307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324D1-6F7D-B1E5-59F5-DEDD5EFD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6EDF83-FEBB-727E-45D0-77DD7A8C0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542F2B-AA82-E364-242F-193AFCF21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EAFE70-CE84-9887-2BC2-ADA8A63D5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B4C57B-EC7E-E724-85A0-518DE6BD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4CEA07-C6CD-7F4E-6C9E-AA25A3854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855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645E6-148B-80C3-FB3B-252BABAB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9E28FF-B1AE-F628-5710-B19741365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4E01EC-2474-7768-53CA-1DC429C58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B110118-4E2A-B9AC-238C-6F8752468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0C7B9D-B874-55CE-C779-F1744E03D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8BC0770-6ACD-E621-FC2A-6E6480D1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9E5DD7B-0583-235B-F7AB-4D33A7AB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6D743B-2BCF-6535-B514-1FB484E0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409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3E70F-F2A5-9DC4-34AA-2F0498A4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DF87ED-7D38-5526-9E9E-58A0978B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89ECF3F-3D98-70E4-9825-9F1FFA92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1C78573-4A28-AF4E-66C9-239D4F30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265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78C14AC-C857-75E7-F72D-883DA752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9FCB457-8E18-CD92-FDC3-652837F12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62507-15E0-626E-C82E-531A6177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786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BDB65-DB9F-0A57-1709-5342FE83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7D0E76-BBA0-F7A4-CF6A-7DEB62C8C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96D87A-322A-270C-8113-0D9A8F369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857697-5BFC-E395-E8A6-B95BD29A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BAE6EE-FA0B-F1D5-E00E-7B3C1E02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D7B673-B5C9-3867-4298-6C32CC07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579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B1471-D76F-3F9F-0165-9E95C9A0C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BC65E72-F020-2502-64B9-BA25EB20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AD3B61-505A-9C96-E3DD-8A75E09AA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02CCB4-3052-2238-B17D-7846F1CC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E99A95-A9BD-06B6-9C87-C08C1928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0B26B3-F746-A463-029D-6D3B9B7A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033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E93E4B7-1784-5419-DD58-72761DD1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5C748B-0444-104D-A50A-1DAF8A9DB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140B90-AD94-9FB9-3E9D-9220ADFEE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E4471-B74F-45BA-925F-BFF17CFAA156}" type="datetimeFigureOut">
              <a:rPr lang="es-MX" smtClean="0"/>
              <a:t>07/09/2023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5B1C3C-5775-0DFF-1B09-21DE30501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8C0EF1-11B5-7892-9A21-BD61386FD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EBE0C-0304-4081-83D2-EE0B3C7B49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363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96D504-EB3D-3E71-EA49-AB3DE452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0"/>
            <a:ext cx="12192000" cy="67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1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686CE8-DE3E-4079-8657-2C11B938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18"/>
            <a:ext cx="12192000" cy="67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0FD31D-0314-45F4-8402-C6F3E3537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9"/>
            <a:ext cx="12192000" cy="67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01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9FF604-13B4-ACA4-1429-30056B23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4"/>
            <a:ext cx="12192000" cy="68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5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ADACB3-EFDD-B5C4-83EB-605C12E9D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70"/>
            <a:ext cx="12192000" cy="67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0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0B2147-A6E0-0846-E9C0-331D8C0E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44"/>
            <a:ext cx="12192000" cy="67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03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1A4E2F-6C0A-8614-5AAA-BD13BBCF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29"/>
            <a:ext cx="12192000" cy="67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76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129085-463C-0E6C-80A1-DFF054E8F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42416"/>
            <a:ext cx="12146070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57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5475AB-ED66-DC32-3E20-B9566A1F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132890"/>
            <a:ext cx="12098438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263E73-DC36-6A5B-8787-6F8BD0BE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47206"/>
            <a:ext cx="11545911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2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FDF377-E189-64D4-C190-B96F9CBAA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213864"/>
            <a:ext cx="11850754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8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A3C9869-1441-B3DD-2E3F-C05510871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8" y="0"/>
            <a:ext cx="12153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3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2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CFE14D-AC00-079D-D98B-FF57FEE2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" y="0"/>
            <a:ext cx="12149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7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22A647-97FF-DE0E-9602-692CE0F2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7"/>
            <a:ext cx="12192000" cy="68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7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73EA43-A0A4-A6C1-D6C5-71AF1FEC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58"/>
            <a:ext cx="12192000" cy="673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9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2621AE-2D44-3030-4859-C501595D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9"/>
            <a:ext cx="12192000" cy="67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3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4D2E41-1CA0-053F-2AA6-697A92F03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33"/>
            <a:ext cx="12192000" cy="67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2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B055E6-31A9-F642-E43F-C2632455E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25"/>
            <a:ext cx="12192000" cy="67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32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BCD383-10F7-C77A-4430-F3F5BDC3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16"/>
            <a:ext cx="12192000" cy="676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180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0</Words>
  <Application>Microsoft Office PowerPoint</Application>
  <PresentationFormat>Panorámica</PresentationFormat>
  <Paragraphs>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Emilio Méndez</dc:creator>
  <cp:lastModifiedBy>Emilio Méndez</cp:lastModifiedBy>
  <cp:revision>2</cp:revision>
  <dcterms:created xsi:type="dcterms:W3CDTF">2023-09-07T23:38:12Z</dcterms:created>
  <dcterms:modified xsi:type="dcterms:W3CDTF">2023-09-08T02:48:54Z</dcterms:modified>
</cp:coreProperties>
</file>